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0077-DF94-4C57-9BE4-12C20E9046C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864B-19A2-4A5C-B93A-67773EF97F3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2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0077-DF94-4C57-9BE4-12C20E9046C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864B-19A2-4A5C-B93A-67773EF97F3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8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0077-DF94-4C57-9BE4-12C20E9046C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864B-19A2-4A5C-B93A-67773EF97F3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0077-DF94-4C57-9BE4-12C20E9046C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864B-19A2-4A5C-B93A-67773EF97F3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5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0077-DF94-4C57-9BE4-12C20E9046C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864B-19A2-4A5C-B93A-67773EF97F3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4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0077-DF94-4C57-9BE4-12C20E9046C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864B-19A2-4A5C-B93A-67773EF97F3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0077-DF94-4C57-9BE4-12C20E9046C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864B-19A2-4A5C-B93A-67773EF97F3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0077-DF94-4C57-9BE4-12C20E9046C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864B-19A2-4A5C-B93A-67773EF97F3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0077-DF94-4C57-9BE4-12C20E9046C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864B-19A2-4A5C-B93A-67773EF97F3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9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0077-DF94-4C57-9BE4-12C20E9046C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864B-19A2-4A5C-B93A-67773EF97F3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6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0077-DF94-4C57-9BE4-12C20E9046C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2864B-19A2-4A5C-B93A-67773EF97F3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0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2005 -2015</a:t>
            </a:r>
            <a:br>
              <a:rPr lang="de-DE" dirty="0" smtClean="0"/>
            </a:br>
            <a:r>
              <a:rPr lang="de-DE" dirty="0" smtClean="0"/>
              <a:t>10 Jahre Kooperation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C0077-DF94-4C57-9BE4-12C20E9046C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08.10.2015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2864B-19A2-4A5C-B93A-67773EF97F3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10858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917" y="620688"/>
            <a:ext cx="2344539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39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66186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de-DE" sz="5400" dirty="0" smtClean="0"/>
              <a:t>Ehrung </a:t>
            </a:r>
            <a:r>
              <a:rPr lang="de-DE" sz="5400" smtClean="0"/>
              <a:t>des Landesmeisters der Werkstätten 2015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5400" smtClean="0"/>
              <a:t> </a:t>
            </a:r>
            <a:r>
              <a:rPr lang="de-DE" sz="5400" dirty="0" smtClean="0"/>
              <a:t>in Rheinland-Pfalz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5400" dirty="0" smtClean="0"/>
              <a:t>durch Herrn Reinhold Lutz 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201276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5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2" y="0"/>
            <a:ext cx="9168002" cy="6876002"/>
          </a:xfrm>
        </p:spPr>
      </p:pic>
    </p:spTree>
    <p:extLst>
      <p:ext uri="{BB962C8B-B14F-4D97-AF65-F5344CB8AC3E}">
        <p14:creationId xmlns:p14="http://schemas.microsoft.com/office/powerpoint/2010/main" val="5580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89032" cy="6858000"/>
          </a:xfrm>
        </p:spPr>
      </p:pic>
    </p:spTree>
    <p:extLst>
      <p:ext uri="{BB962C8B-B14F-4D97-AF65-F5344CB8AC3E}">
        <p14:creationId xmlns:p14="http://schemas.microsoft.com/office/powerpoint/2010/main" val="5451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-27384"/>
            <a:ext cx="9180512" cy="6885384"/>
          </a:xfrm>
        </p:spPr>
      </p:pic>
    </p:spTree>
    <p:extLst>
      <p:ext uri="{BB962C8B-B14F-4D97-AF65-F5344CB8AC3E}">
        <p14:creationId xmlns:p14="http://schemas.microsoft.com/office/powerpoint/2010/main" val="136672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-27384"/>
            <a:ext cx="9180511" cy="6885384"/>
          </a:xfrm>
        </p:spPr>
      </p:pic>
    </p:spTree>
    <p:extLst>
      <p:ext uri="{BB962C8B-B14F-4D97-AF65-F5344CB8AC3E}">
        <p14:creationId xmlns:p14="http://schemas.microsoft.com/office/powerpoint/2010/main" val="16707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9"/>
          </a:xfrm>
        </p:spPr>
      </p:pic>
    </p:spTree>
    <p:extLst>
      <p:ext uri="{BB962C8B-B14F-4D97-AF65-F5344CB8AC3E}">
        <p14:creationId xmlns:p14="http://schemas.microsoft.com/office/powerpoint/2010/main" val="395195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18" y="-27384"/>
            <a:ext cx="9180512" cy="6885384"/>
          </a:xfrm>
        </p:spPr>
      </p:pic>
    </p:spTree>
    <p:extLst>
      <p:ext uri="{BB962C8B-B14F-4D97-AF65-F5344CB8AC3E}">
        <p14:creationId xmlns:p14="http://schemas.microsoft.com/office/powerpoint/2010/main" val="2168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-27384"/>
            <a:ext cx="9219869" cy="6914902"/>
          </a:xfrm>
        </p:spPr>
      </p:pic>
    </p:spTree>
    <p:extLst>
      <p:ext uri="{BB962C8B-B14F-4D97-AF65-F5344CB8AC3E}">
        <p14:creationId xmlns:p14="http://schemas.microsoft.com/office/powerpoint/2010/main" val="113533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Bildschirmpräsentation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1_Larissa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Ehrung der</dc:title>
  <dc:creator>Kuhn.Katharina</dc:creator>
  <cp:lastModifiedBy>Kuhn.Katharina</cp:lastModifiedBy>
  <cp:revision>5</cp:revision>
  <dcterms:created xsi:type="dcterms:W3CDTF">2015-10-06T13:42:20Z</dcterms:created>
  <dcterms:modified xsi:type="dcterms:W3CDTF">2015-10-08T14:25:31Z</dcterms:modified>
</cp:coreProperties>
</file>